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D79AC-67F8-4669-B25B-AFC383301A55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EFC62-4366-4BC1-B401-80A18A1A4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BA72650-74E0-47F8-B8E7-48F7BEF5F5A8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B880DB1-4E7E-427B-A326-0353A35E77A9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07CC44D-90B8-4E1E-A5CB-AB41FBCB5BC7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BD86509-A45B-4657-AC74-1CB5DAAE5023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16D66B-9614-4C72-A6B7-290BFBDD636D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A4558B9-DBFD-4D5C-8873-EFB80A4A12A9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8005A0-1F48-4931-985F-AA0326071C40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2A04CE-433E-4CA5-A6DD-C1E0DAB0E271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F916887-B531-4E0D-97F4-98316E12A41F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A60CE4B-2BB7-4D84-804F-0EDA8D4F1726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7A2A68-46D7-4A4D-9F55-418E1F1D07D8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5201D1-BF78-4C95-86AE-75100066A145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B4874A9-FBB0-4344-9A84-099D7F4F60FE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5A4EC54-9F0E-427E-B9D9-E06ACEBD10D5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FC62-4366-4BC1-B401-80A18A1A43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0F917DE-B55C-41EC-B6DF-B0FE355915FD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44390F-3A95-4CEB-BD90-600E6EFE751F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9300-DB6E-44BF-ACB6-D5431A8FDE3B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4D0F-A461-4D8A-BAB0-4ED01EEC4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star.gov/index.cfm?c=new_homes.nh_featur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bc.org/DisplayPage.aspx?CMSPageID=22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Construction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mtClean="0"/>
              <a:t>Should not be confrontational</a:t>
            </a:r>
          </a:p>
          <a:p>
            <a:r>
              <a:rPr lang="en-US" smtClean="0"/>
              <a:t>Need to be able to give honest critique</a:t>
            </a:r>
          </a:p>
          <a:p>
            <a:pPr lvl="1"/>
            <a:r>
              <a:rPr lang="en-US" smtClean="0"/>
              <a:t>Feedback is essential to a good project</a:t>
            </a:r>
          </a:p>
          <a:p>
            <a:pPr lvl="1"/>
            <a:r>
              <a:rPr lang="en-US" smtClean="0"/>
              <a:t>A good project depends on people doing their job -&gt; how do you help others?</a:t>
            </a:r>
          </a:p>
          <a:p>
            <a:pPr lvl="1"/>
            <a:r>
              <a:rPr lang="en-US" smtClean="0"/>
              <a:t>Words to avoid</a:t>
            </a:r>
          </a:p>
          <a:p>
            <a:pPr lvl="2"/>
            <a:r>
              <a:rPr lang="en-US" smtClean="0"/>
              <a:t>Stupid</a:t>
            </a:r>
          </a:p>
          <a:p>
            <a:pPr lvl="2"/>
            <a:r>
              <a:rPr lang="en-US" smtClean="0"/>
              <a:t>Idiotic</a:t>
            </a:r>
          </a:p>
          <a:p>
            <a:pPr lvl="2"/>
            <a:r>
              <a:rPr lang="en-US" smtClean="0"/>
              <a:t>3 year old could do better</a:t>
            </a:r>
          </a:p>
        </p:txBody>
      </p:sp>
    </p:spTree>
    <p:extLst>
      <p:ext uri="{BB962C8B-B14F-4D97-AF65-F5344CB8AC3E}">
        <p14:creationId xmlns:p14="http://schemas.microsoft.com/office/powerpoint/2010/main" val="277051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you get to the point where people know that your opinion is valid?</a:t>
            </a:r>
          </a:p>
          <a:p>
            <a:pPr lvl="1"/>
            <a:r>
              <a:rPr lang="en-US" smtClean="0"/>
              <a:t>Honesty</a:t>
            </a:r>
          </a:p>
          <a:p>
            <a:pPr lvl="1"/>
            <a:r>
              <a:rPr lang="en-US" smtClean="0"/>
              <a:t>Ethics</a:t>
            </a:r>
          </a:p>
          <a:p>
            <a:pPr lvl="1"/>
            <a:r>
              <a:rPr lang="en-US" smtClean="0"/>
              <a:t>Knowledge base</a:t>
            </a:r>
          </a:p>
          <a:p>
            <a:pPr lvl="1"/>
            <a:r>
              <a:rPr lang="en-US" smtClean="0"/>
              <a:t>Reputation</a:t>
            </a:r>
          </a:p>
        </p:txBody>
      </p:sp>
    </p:spTree>
    <p:extLst>
      <p:ext uri="{BB962C8B-B14F-4D97-AF65-F5344CB8AC3E}">
        <p14:creationId xmlns:p14="http://schemas.microsoft.com/office/powerpoint/2010/main" val="137437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Peer Review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smtClean="0"/>
              <a:t>How do you move up in Company</a:t>
            </a:r>
          </a:p>
          <a:p>
            <a:pPr lvl="1"/>
            <a:r>
              <a:rPr lang="en-US" sz="2400" smtClean="0"/>
              <a:t>Based on ability</a:t>
            </a:r>
          </a:p>
          <a:p>
            <a:pPr lvl="1"/>
            <a:r>
              <a:rPr lang="en-US" sz="2400" smtClean="0"/>
              <a:t>Based on interaction with others</a:t>
            </a:r>
          </a:p>
          <a:p>
            <a:pPr lvl="1"/>
            <a:r>
              <a:rPr lang="en-US" sz="2400" smtClean="0"/>
              <a:t>Based on peer review</a:t>
            </a:r>
          </a:p>
          <a:p>
            <a:pPr lvl="1"/>
            <a:r>
              <a:rPr lang="en-US" sz="2400" smtClean="0"/>
              <a:t>Based on ability to work and lead a team</a:t>
            </a:r>
          </a:p>
        </p:txBody>
      </p:sp>
    </p:spTree>
    <p:extLst>
      <p:ext uri="{BB962C8B-B14F-4D97-AF65-F5344CB8AC3E}">
        <p14:creationId xmlns:p14="http://schemas.microsoft.com/office/powerpoint/2010/main" val="178809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Peer Review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smtClean="0"/>
              <a:t>2 career paths</a:t>
            </a:r>
          </a:p>
          <a:p>
            <a:pPr lvl="1"/>
            <a:r>
              <a:rPr lang="en-US" sz="2400" smtClean="0"/>
              <a:t>Senior Engineer – can’t communicate, works well alone, very competent</a:t>
            </a:r>
          </a:p>
          <a:p>
            <a:pPr lvl="1"/>
            <a:r>
              <a:rPr lang="en-US" sz="2400" smtClean="0"/>
              <a:t>Management – can communicate ideas to others, works well with others, team player, competent</a:t>
            </a:r>
          </a:p>
          <a:p>
            <a:r>
              <a:rPr lang="en-US" smtClean="0"/>
              <a:t>Which do you want to be?</a:t>
            </a:r>
          </a:p>
          <a:p>
            <a:pPr lvl="1"/>
            <a:r>
              <a:rPr lang="en-US" smtClean="0"/>
              <a:t>Your peers will review you and put you in a niche based on competency and need</a:t>
            </a:r>
          </a:p>
        </p:txBody>
      </p:sp>
    </p:spTree>
    <p:extLst>
      <p:ext uri="{BB962C8B-B14F-4D97-AF65-F5344CB8AC3E}">
        <p14:creationId xmlns:p14="http://schemas.microsoft.com/office/powerpoint/2010/main" val="305998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Leading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makes a person a good leader?</a:t>
            </a:r>
          </a:p>
          <a:p>
            <a:pPr lvl="2"/>
            <a:r>
              <a:rPr lang="en-US" smtClean="0"/>
              <a:t>Give some examples</a:t>
            </a:r>
          </a:p>
        </p:txBody>
      </p:sp>
    </p:spTree>
    <p:extLst>
      <p:ext uri="{BB962C8B-B14F-4D97-AF65-F5344CB8AC3E}">
        <p14:creationId xmlns:p14="http://schemas.microsoft.com/office/powerpoint/2010/main" val="211363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Leading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2800" smtClean="0"/>
              <a:t>How do you get people to follow your lead?</a:t>
            </a:r>
          </a:p>
          <a:p>
            <a:pPr lvl="1"/>
            <a:r>
              <a:rPr lang="en-US" sz="2400" smtClean="0"/>
              <a:t>Have a plan</a:t>
            </a:r>
          </a:p>
          <a:p>
            <a:pPr lvl="2"/>
            <a:r>
              <a:rPr lang="en-US" sz="2000" smtClean="0"/>
              <a:t>Everyone has input (ownership)</a:t>
            </a:r>
          </a:p>
          <a:p>
            <a:pPr lvl="1"/>
            <a:r>
              <a:rPr lang="en-US" sz="2400" smtClean="0"/>
              <a:t>Have milestones</a:t>
            </a:r>
          </a:p>
          <a:p>
            <a:pPr lvl="1"/>
            <a:r>
              <a:rPr lang="en-US" sz="2400" smtClean="0"/>
              <a:t>Work harder than everyone else</a:t>
            </a:r>
          </a:p>
          <a:p>
            <a:pPr lvl="1"/>
            <a:r>
              <a:rPr lang="en-US" sz="2400" smtClean="0"/>
              <a:t>Be fair</a:t>
            </a:r>
          </a:p>
          <a:p>
            <a:pPr lvl="1"/>
            <a:r>
              <a:rPr lang="en-US" sz="2400" smtClean="0"/>
              <a:t>Celebrate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116252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Leading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Get people to want to work for you</a:t>
            </a:r>
          </a:p>
          <a:p>
            <a:pPr lvl="1"/>
            <a:r>
              <a:rPr lang="en-US" sz="2400" smtClean="0"/>
              <a:t>Give praise for good work</a:t>
            </a:r>
          </a:p>
          <a:p>
            <a:pPr lvl="2"/>
            <a:r>
              <a:rPr lang="en-US" sz="2000" smtClean="0"/>
              <a:t>Thank You Cards</a:t>
            </a:r>
          </a:p>
          <a:p>
            <a:pPr lvl="1"/>
            <a:r>
              <a:rPr lang="en-US" smtClean="0"/>
              <a:t>Take all the hits</a:t>
            </a:r>
          </a:p>
          <a:p>
            <a:r>
              <a:rPr lang="en-US" smtClean="0"/>
              <a:t>Recognize personality types</a:t>
            </a:r>
          </a:p>
          <a:p>
            <a:pPr lvl="1"/>
            <a:r>
              <a:rPr lang="en-US" smtClean="0"/>
              <a:t>You need to know how to react to people and why they are reacting to you</a:t>
            </a:r>
          </a:p>
        </p:txBody>
      </p:sp>
    </p:spTree>
    <p:extLst>
      <p:ext uri="{BB962C8B-B14F-4D97-AF65-F5344CB8AC3E}">
        <p14:creationId xmlns:p14="http://schemas.microsoft.com/office/powerpoint/2010/main" val="265029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Can be huge time sink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Ex: Weekly meetings for company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How often?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Depends on project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Keeps coordination between people at meeting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Lets everyone know what is happening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More complicated -&gt; more meetings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Only when necessary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How do you know?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Must have information to present or pass</a:t>
            </a:r>
          </a:p>
        </p:txBody>
      </p:sp>
    </p:spTree>
    <p:extLst>
      <p:ext uri="{BB962C8B-B14F-4D97-AF65-F5344CB8AC3E}">
        <p14:creationId xmlns:p14="http://schemas.microsoft.com/office/powerpoint/2010/main" val="17156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/>
              <a:t>Only for those who need to be there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Everyone at meeting is costing Company $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Efficiency = (Billable hours)/(Total hours)</a:t>
            </a:r>
          </a:p>
          <a:p>
            <a:pPr>
              <a:lnSpc>
                <a:spcPct val="90000"/>
              </a:lnSpc>
            </a:pPr>
            <a:r>
              <a:rPr lang="en-US" smtClean="0"/>
              <a:t>Meetings are a good place to chat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People have coffee, a seat, and other people around table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 formalize meetings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coffee urn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chairs</a:t>
            </a:r>
          </a:p>
        </p:txBody>
      </p:sp>
    </p:spTree>
    <p:extLst>
      <p:ext uri="{BB962C8B-B14F-4D97-AF65-F5344CB8AC3E}">
        <p14:creationId xmlns:p14="http://schemas.microsoft.com/office/powerpoint/2010/main" val="136028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Calling Meetings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Who needs to be there</a:t>
            </a:r>
          </a:p>
          <a:p>
            <a:r>
              <a:rPr lang="en-US" smtClean="0"/>
              <a:t>How long is it going to take</a:t>
            </a:r>
          </a:p>
          <a:p>
            <a:pPr lvl="1"/>
            <a:r>
              <a:rPr lang="en-US" smtClean="0"/>
              <a:t>No more than 1.5 hours without a break</a:t>
            </a:r>
          </a:p>
          <a:p>
            <a:r>
              <a:rPr lang="en-US" smtClean="0"/>
              <a:t>What is going to be discussed</a:t>
            </a:r>
          </a:p>
          <a:p>
            <a:r>
              <a:rPr lang="en-US" smtClean="0"/>
              <a:t>Give people as much notice as possible so that they can be productive and participate in meeting</a:t>
            </a:r>
          </a:p>
        </p:txBody>
      </p:sp>
    </p:spTree>
    <p:extLst>
      <p:ext uri="{BB962C8B-B14F-4D97-AF65-F5344CB8AC3E}">
        <p14:creationId xmlns:p14="http://schemas.microsoft.com/office/powerpoint/2010/main" val="206477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do all earthwork using GPS attached to bulldozer blades, excavators, scrapers, etc</a:t>
            </a:r>
          </a:p>
          <a:p>
            <a:pPr lvl="1"/>
            <a:r>
              <a:rPr lang="en-US" dirty="0" smtClean="0"/>
              <a:t>Cost: GPS equipment including receivers and base stations, digital mapping of project</a:t>
            </a:r>
          </a:p>
          <a:p>
            <a:pPr lvl="1"/>
            <a:r>
              <a:rPr lang="en-US" dirty="0" smtClean="0"/>
              <a:t>Benefit: faster, more accurate, less surveying</a:t>
            </a:r>
          </a:p>
          <a:p>
            <a:pPr lvl="1"/>
            <a:r>
              <a:rPr lang="en-US" dirty="0" smtClean="0"/>
              <a:t>Can be done with less experienced operators</a:t>
            </a:r>
          </a:p>
          <a:p>
            <a:pPr lvl="2"/>
            <a:r>
              <a:rPr lang="en-US" dirty="0" smtClean="0"/>
              <a:t>BUT you need good operators for non-GPS jobs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Leading Meetings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Keep on time – use the agenda</a:t>
            </a:r>
          </a:p>
          <a:p>
            <a:r>
              <a:rPr lang="en-US" smtClean="0"/>
              <a:t>Keep on track – don’t let side discussions into meeting </a:t>
            </a:r>
          </a:p>
          <a:p>
            <a:pPr lvl="1"/>
            <a:r>
              <a:rPr lang="en-US" smtClean="0"/>
              <a:t>You can always schedule a meeting </a:t>
            </a:r>
          </a:p>
          <a:p>
            <a:r>
              <a:rPr lang="en-US" smtClean="0"/>
              <a:t>End on time</a:t>
            </a:r>
          </a:p>
          <a:p>
            <a:r>
              <a:rPr lang="en-US" smtClean="0"/>
              <a:t>You want people to come to your meetings</a:t>
            </a:r>
          </a:p>
          <a:p>
            <a:pPr lvl="1"/>
            <a:r>
              <a:rPr lang="en-US" smtClean="0"/>
              <a:t>Run a meeting that you would want to attend</a:t>
            </a:r>
          </a:p>
        </p:txBody>
      </p:sp>
    </p:spTree>
    <p:extLst>
      <p:ext uri="{BB962C8B-B14F-4D97-AF65-F5344CB8AC3E}">
        <p14:creationId xmlns:p14="http://schemas.microsoft.com/office/powerpoint/2010/main" val="4050407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important part of meeting</a:t>
            </a:r>
          </a:p>
          <a:p>
            <a:pPr lvl="1"/>
            <a:r>
              <a:rPr lang="en-US" smtClean="0"/>
              <a:t>Tells participants</a:t>
            </a:r>
          </a:p>
          <a:p>
            <a:pPr lvl="2"/>
            <a:r>
              <a:rPr lang="en-US" smtClean="0"/>
              <a:t>What will be discussed</a:t>
            </a:r>
          </a:p>
          <a:p>
            <a:pPr lvl="2"/>
            <a:r>
              <a:rPr lang="en-US" smtClean="0"/>
              <a:t>How long a topic will be discussed</a:t>
            </a:r>
          </a:p>
          <a:p>
            <a:pPr lvl="2"/>
            <a:r>
              <a:rPr lang="en-US" smtClean="0"/>
              <a:t>What they should bring to meeting</a:t>
            </a:r>
          </a:p>
          <a:p>
            <a:pPr lvl="2"/>
            <a:r>
              <a:rPr lang="en-US" smtClean="0"/>
              <a:t>When it will end</a:t>
            </a:r>
          </a:p>
          <a:p>
            <a:r>
              <a:rPr lang="en-US" smtClean="0"/>
              <a:t>Don’t try to crowd items</a:t>
            </a:r>
          </a:p>
          <a:p>
            <a:pPr lvl="1"/>
            <a:r>
              <a:rPr lang="en-US" smtClean="0"/>
              <a:t>Have 2 meetings or increase time</a:t>
            </a:r>
          </a:p>
          <a:p>
            <a:pPr lvl="2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4888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Send out preliminary agenda</a:t>
            </a:r>
          </a:p>
          <a:p>
            <a:pPr lvl="1"/>
            <a:r>
              <a:rPr lang="en-US" smtClean="0"/>
              <a:t>What do you think is important</a:t>
            </a:r>
          </a:p>
          <a:p>
            <a:r>
              <a:rPr lang="en-US" smtClean="0"/>
              <a:t>Get feedback</a:t>
            </a:r>
          </a:p>
          <a:p>
            <a:pPr lvl="1"/>
            <a:r>
              <a:rPr lang="en-US" smtClean="0"/>
              <a:t>Do some items need to be discussed</a:t>
            </a:r>
          </a:p>
          <a:p>
            <a:pPr lvl="1"/>
            <a:r>
              <a:rPr lang="en-US" smtClean="0"/>
              <a:t>Do some items need their own meeting </a:t>
            </a:r>
          </a:p>
          <a:p>
            <a:r>
              <a:rPr lang="en-US" smtClean="0"/>
              <a:t>Finalize agenda</a:t>
            </a:r>
          </a:p>
        </p:txBody>
      </p:sp>
    </p:spTree>
    <p:extLst>
      <p:ext uri="{BB962C8B-B14F-4D97-AF65-F5344CB8AC3E}">
        <p14:creationId xmlns:p14="http://schemas.microsoft.com/office/powerpoint/2010/main" val="2056789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Are meetings a place where people catch up on other people’s lives?</a:t>
            </a:r>
          </a:p>
          <a:p>
            <a:pPr lvl="1"/>
            <a:r>
              <a:rPr lang="en-US" smtClean="0"/>
              <a:t>Schedule time in meeting to do that</a:t>
            </a:r>
          </a:p>
          <a:p>
            <a:pPr lvl="2"/>
            <a:r>
              <a:rPr lang="en-US" smtClean="0"/>
              <a:t>Call it announcements, old business</a:t>
            </a:r>
          </a:p>
          <a:p>
            <a:pPr lvl="2"/>
            <a:r>
              <a:rPr lang="en-US" smtClean="0"/>
              <a:t>But stick to schedule</a:t>
            </a:r>
          </a:p>
          <a:p>
            <a:pPr lvl="2"/>
            <a:r>
              <a:rPr lang="en-US" smtClean="0"/>
              <a:t>Takes away from productive meeting time</a:t>
            </a:r>
          </a:p>
        </p:txBody>
      </p:sp>
    </p:spTree>
    <p:extLst>
      <p:ext uri="{BB962C8B-B14F-4D97-AF65-F5344CB8AC3E}">
        <p14:creationId xmlns:p14="http://schemas.microsoft.com/office/powerpoint/2010/main" val="4921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built house</a:t>
            </a:r>
          </a:p>
          <a:p>
            <a:pPr lvl="1"/>
            <a:r>
              <a:rPr lang="en-US" dirty="0" smtClean="0"/>
              <a:t>Can be completed faster than a stick built house</a:t>
            </a:r>
          </a:p>
          <a:p>
            <a:pPr lvl="1"/>
            <a:r>
              <a:rPr lang="en-US" dirty="0" smtClean="0"/>
              <a:t>Need excellent quality control on foundation</a:t>
            </a:r>
          </a:p>
          <a:p>
            <a:pPr lvl="2"/>
            <a:r>
              <a:rPr lang="en-US" dirty="0" smtClean="0"/>
              <a:t>Must be square and level</a:t>
            </a:r>
          </a:p>
          <a:p>
            <a:pPr lvl="1"/>
            <a:r>
              <a:rPr lang="en-US" dirty="0" smtClean="0"/>
              <a:t>Estimating and scheduling are a large part of the modular home industry</a:t>
            </a:r>
          </a:p>
          <a:p>
            <a:pPr lvl="1"/>
            <a:r>
              <a:rPr lang="en-US" dirty="0" smtClean="0"/>
              <a:t>Workers work piece work</a:t>
            </a:r>
          </a:p>
          <a:p>
            <a:pPr lvl="1"/>
            <a:r>
              <a:rPr lang="en-US" dirty="0" smtClean="0"/>
              <a:t>Need to move houses so many stations a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change orders – lowers cost</a:t>
            </a:r>
          </a:p>
          <a:p>
            <a:r>
              <a:rPr lang="en-US" dirty="0" smtClean="0"/>
              <a:t>Each house has individual set of plans</a:t>
            </a:r>
          </a:p>
          <a:p>
            <a:r>
              <a:rPr lang="en-US" dirty="0" smtClean="0"/>
              <a:t>Limitations on size of house – 16’ wide sections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waves in home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Using renewable resources</a:t>
            </a:r>
          </a:p>
          <a:p>
            <a:pPr lvl="2"/>
            <a:r>
              <a:rPr lang="en-US" dirty="0" smtClean="0"/>
              <a:t>OSB, Wooden I beams, trusses, finger jointed products</a:t>
            </a:r>
          </a:p>
          <a:p>
            <a:pPr lvl="2"/>
            <a:r>
              <a:rPr lang="en-US" dirty="0" smtClean="0"/>
              <a:t>Use less wood, use smaller size trees</a:t>
            </a:r>
          </a:p>
          <a:p>
            <a:pPr lvl="2"/>
            <a:r>
              <a:rPr lang="en-US" dirty="0" smtClean="0"/>
              <a:t>Building with load transfer in mind</a:t>
            </a:r>
          </a:p>
          <a:p>
            <a:pPr lvl="2"/>
            <a:r>
              <a:rPr lang="en-US" dirty="0" smtClean="0"/>
              <a:t>Building smaller, more efficient houses</a:t>
            </a:r>
          </a:p>
          <a:p>
            <a:pPr lvl="2"/>
            <a:r>
              <a:rPr lang="en-US" dirty="0" smtClean="0"/>
              <a:t>Bamboo</a:t>
            </a:r>
          </a:p>
          <a:p>
            <a:pPr lvl="2"/>
            <a:r>
              <a:rPr lang="en-US" dirty="0" smtClean="0"/>
              <a:t>Blue jeans insulation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Costs: more insulation, high efficiency heat and water heater, high e windows and doors</a:t>
            </a:r>
          </a:p>
          <a:p>
            <a:r>
              <a:rPr lang="en-US" dirty="0" smtClean="0"/>
              <a:t>Benefits: supposed to use less energy</a:t>
            </a:r>
          </a:p>
          <a:p>
            <a:r>
              <a:rPr lang="en-US" dirty="0" smtClean="0"/>
              <a:t>Problems: Architects and contractors not clear on the concept</a:t>
            </a:r>
          </a:p>
          <a:p>
            <a:pPr lvl="1"/>
            <a:r>
              <a:rPr lang="en-US" dirty="0" smtClean="0"/>
              <a:t>Counts bulbs, efficiency of furnace, insulation, windows,</a:t>
            </a:r>
          </a:p>
          <a:p>
            <a:pPr lvl="1"/>
            <a:r>
              <a:rPr lang="en-US" dirty="0" smtClean="0">
                <a:hlinkClick r:id="rId3"/>
              </a:rPr>
              <a:t>http://www.energystar.gov/index.cfm?c=new_homes.nh_features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LEED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at whole project</a:t>
            </a:r>
          </a:p>
          <a:p>
            <a:pPr lvl="1"/>
            <a:r>
              <a:rPr lang="en-US" dirty="0" smtClean="0"/>
              <a:t>Impact on environment</a:t>
            </a:r>
          </a:p>
          <a:p>
            <a:pPr lvl="2"/>
            <a:r>
              <a:rPr lang="en-US" dirty="0" smtClean="0"/>
              <a:t>Waste, carbon footprint, recycling</a:t>
            </a:r>
          </a:p>
          <a:p>
            <a:pPr lvl="1"/>
            <a:r>
              <a:rPr lang="en-US" dirty="0" smtClean="0"/>
              <a:t>Energy usage</a:t>
            </a:r>
          </a:p>
          <a:p>
            <a:pPr lvl="1"/>
            <a:r>
              <a:rPr lang="en-US" dirty="0" smtClean="0"/>
              <a:t>Water/Storm water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hlinkClick r:id="rId3"/>
              </a:rPr>
              <a:t>http://www.usgbc.org/DisplayPage.aspx?CMSPageID=220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Teaming &amp; Leadership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CTC-470</a:t>
            </a:r>
          </a:p>
        </p:txBody>
      </p:sp>
    </p:spTree>
    <p:extLst>
      <p:ext uri="{BB962C8B-B14F-4D97-AF65-F5344CB8AC3E}">
        <p14:creationId xmlns:p14="http://schemas.microsoft.com/office/powerpoint/2010/main" val="28803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does Peer Review start?</a:t>
            </a:r>
          </a:p>
          <a:p>
            <a:pPr lvl="1"/>
            <a:r>
              <a:rPr lang="en-US" smtClean="0"/>
              <a:t>College Projects</a:t>
            </a:r>
          </a:p>
          <a:p>
            <a:pPr lvl="1"/>
            <a:r>
              <a:rPr lang="en-US" smtClean="0"/>
              <a:t>Your boss asked for your opinion of a fellow worker</a:t>
            </a:r>
          </a:p>
          <a:p>
            <a:pPr lvl="1"/>
            <a:r>
              <a:rPr lang="en-US" smtClean="0"/>
              <a:t>Your Annual Review – your boss wants you to succeed</a:t>
            </a:r>
          </a:p>
          <a:p>
            <a:pPr lvl="1"/>
            <a:r>
              <a:rPr lang="en-US" smtClean="0"/>
              <a:t>You become the boss</a:t>
            </a:r>
          </a:p>
        </p:txBody>
      </p:sp>
    </p:spTree>
    <p:extLst>
      <p:ext uri="{BB962C8B-B14F-4D97-AF65-F5344CB8AC3E}">
        <p14:creationId xmlns:p14="http://schemas.microsoft.com/office/powerpoint/2010/main" val="20630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853</Words>
  <Application>Microsoft Office PowerPoint</Application>
  <PresentationFormat>On-screen Show (4:3)</PresentationFormat>
  <Paragraphs>173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New Construction Technology</vt:lpstr>
      <vt:lpstr>GPS</vt:lpstr>
      <vt:lpstr>Modular housing</vt:lpstr>
      <vt:lpstr>Modular housing</vt:lpstr>
      <vt:lpstr>New waves in home building</vt:lpstr>
      <vt:lpstr>Energy Star</vt:lpstr>
      <vt:lpstr>LEED certification</vt:lpstr>
      <vt:lpstr>Teaming &amp; Leadership</vt:lpstr>
      <vt:lpstr>Peer Review</vt:lpstr>
      <vt:lpstr>Peer Review</vt:lpstr>
      <vt:lpstr>Peer Review</vt:lpstr>
      <vt:lpstr>Peer Review</vt:lpstr>
      <vt:lpstr>Peer Review</vt:lpstr>
      <vt:lpstr>Team Leading</vt:lpstr>
      <vt:lpstr>Team Leading</vt:lpstr>
      <vt:lpstr>Team Leading</vt:lpstr>
      <vt:lpstr>Meetings</vt:lpstr>
      <vt:lpstr>Meetings</vt:lpstr>
      <vt:lpstr>Calling Meetings</vt:lpstr>
      <vt:lpstr>Leading Meetings</vt:lpstr>
      <vt:lpstr>Agenda</vt:lpstr>
      <vt:lpstr>Agenda</vt:lpstr>
      <vt:lpstr>Agenda</vt:lpstr>
    </vt:vector>
  </TitlesOfParts>
  <Company>SUNY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Construction Technology</dc:title>
  <dc:creator>wolfea</dc:creator>
  <cp:lastModifiedBy>andy</cp:lastModifiedBy>
  <cp:revision>24</cp:revision>
  <dcterms:created xsi:type="dcterms:W3CDTF">2008-04-09T13:16:47Z</dcterms:created>
  <dcterms:modified xsi:type="dcterms:W3CDTF">2010-11-22T17:38:20Z</dcterms:modified>
</cp:coreProperties>
</file>